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41" r:id="rId2"/>
    <p:sldId id="368" r:id="rId3"/>
    <p:sldId id="471" r:id="rId4"/>
  </p:sldIdLst>
  <p:sldSz cx="12192000" cy="6858000"/>
  <p:notesSz cx="6888163" cy="1002188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DE2"/>
    <a:srgbClr val="999965"/>
    <a:srgbClr val="96ACAA"/>
    <a:srgbClr val="BBC9C8"/>
    <a:srgbClr val="99B9B7"/>
    <a:srgbClr val="83CFCA"/>
    <a:srgbClr val="FAFFFF"/>
    <a:srgbClr val="CC9900"/>
    <a:srgbClr val="F0F0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86100" autoAdjust="0"/>
  </p:normalViewPr>
  <p:slideViewPr>
    <p:cSldViewPr snapToGrid="0">
      <p:cViewPr varScale="1">
        <p:scale>
          <a:sx n="48" d="100"/>
          <a:sy n="48" d="100"/>
        </p:scale>
        <p:origin x="12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6292"/>
    </p:cViewPr>
  </p:sorterViewPr>
  <p:notesViewPr>
    <p:cSldViewPr snapToGrid="0">
      <p:cViewPr varScale="1">
        <p:scale>
          <a:sx n="49" d="100"/>
          <a:sy n="49" d="100"/>
        </p:scale>
        <p:origin x="266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B6B4B53F-3874-4C04-81DE-3EE378550551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4953198-5C30-47E3-925C-8A9ABFB8834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776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53198-5C30-47E3-925C-8A9ABFB88347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1908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53198-5C30-47E3-925C-8A9ABFB88347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395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E1166-C30F-4067-8A0D-7A4590716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42D875-F9B4-49F1-81E2-2C90FD785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475B52-5C23-4FC7-841C-6E7FB6DA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935842-F283-421A-B6D2-C4167748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DB2A1E-5E6D-4038-A1CF-3359E650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72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3FD80-E2AC-4811-8D73-05DD5D404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8B2A9B-F0AE-4EF4-A5D9-548DBD235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A5B9D1-A66C-46D8-952E-F5DC72EC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5F3F29-5CFD-4CC0-BE67-1853FC63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0BB24F-D751-4BE0-BA07-7FE420D4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13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D42C9E9-42E9-4979-B017-AA1AD86C6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70EE22B-5750-4633-8E88-BAC49FB0E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4771D2-A822-44BE-BB45-C3B85A2A4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66E0A6-4035-4444-B72B-392F91C6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3512B6-1B72-4339-8860-7462BF2B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286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2DEB85-0A84-4215-8BFB-737AC9C7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B870C1-4DF9-4F70-BE8D-BAE5F0FD9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695969-81E8-4BE0-9099-44FEEB18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70015D-BE2E-41F1-9D34-1A17850F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B25EC4-36C3-43C0-9673-AC6157C7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298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5A878-3C0B-4AAA-A46F-581C7C15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A49E5A-4D0E-4A84-B896-26AA9BC57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814502-999F-4A33-8DE9-6F0E7E13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634964-3816-4324-86D6-8A6377A1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7E0F75-FAF5-4FF6-8065-DF45F1AA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329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46571-6F9C-48B3-9AEB-4FD55BC19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8FD1DC-7326-422C-95F7-B69A53B2C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1E265D5-713C-42F2-814E-5DDF986F7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A297B9-3A35-4430-B073-AC7D2717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F3C351-AFDF-475A-BA73-5D37CE14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D5DE61-C966-4A2A-9659-AFCA4703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80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3EB8E-1449-48DB-8184-76861AB58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D7650A-55D2-4E95-8C20-23574CB81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EA5F93-BE7D-4E0B-920C-B014A4BAB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637C18-74B6-41BE-A50D-AAA16E469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16AD2B9-878D-4039-BEB3-3F7770BBC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C51C19E-2B01-4430-9C17-C63D57AB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20F123C-5F89-49BB-9214-F8862087B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36D7AA-DF6C-4B81-8B8E-1F10F0D1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769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74CEC-B0FF-4BCD-A8B4-7B1202AA7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F3038C5-EB2A-4E30-ACBC-A0358D88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A46B6AB-C461-4FA6-B0CD-26596338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240347-6242-44A2-9302-89F5C407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54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DA1631C-5247-4F2F-85B8-3FADB965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8675A77-5618-4C7F-83F3-099D91AE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658AC73-2342-46BC-93A1-E730BA4E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216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0F455-04CF-4386-A150-DFD7B390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E116DA-2104-43A6-A7E0-4A4180ED1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F57EE6-F43E-47E0-9422-ACEA8F280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07426F-98BD-4491-97BC-03A3383F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5917E5-4319-4A2A-AB8E-FF19ACAD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635DCD-F539-458C-9CBE-1EDAF732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343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2C8E7-F8BD-4185-A165-78677ABA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6B3DAA8-D3F1-461B-962F-1521D8225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43237F-9F88-45D3-860D-00945D077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7D9838-837C-471C-8985-20E77D99A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F2D145-7333-4B20-95B3-C9BCC768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796BFF-645F-445C-BD39-063E87E8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398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7FE6550-2101-40E2-A33B-A4126C8F8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8E4054-ED33-439B-B17E-F750396C1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9FCF0C-AF42-4B91-AF23-210F142EA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1B66-F21E-4578-ACA4-C896DCC269CC}" type="datetimeFigureOut">
              <a:rPr lang="nl-BE" smtClean="0"/>
              <a:t>2/09/2022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45986D-0950-4D0A-8D21-462411057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D5FA01-88DD-4CD7-B748-070D391953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43ECC-9FD8-46FE-AAB2-75D8B629949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689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outdoor-object, ster, nachthemel&#10;&#10;Automatisch gegenereerde beschrijving">
            <a:extLst>
              <a:ext uri="{FF2B5EF4-FFF2-40B4-BE49-F238E27FC236}">
                <a16:creationId xmlns:a16="http://schemas.microsoft.com/office/drawing/2014/main" id="{12308FE7-9B27-40F9-827D-417064CE78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1" b="10869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55DF45D-1120-45D4-B6B0-8E6906DF3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-742063"/>
            <a:ext cx="9144000" cy="2387600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De Planeten: inoefenen!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1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9B6AA-D784-4737-A101-1321A83E2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30839"/>
            <a:ext cx="5120114" cy="1772281"/>
          </a:xfrm>
        </p:spPr>
        <p:txBody>
          <a:bodyPr>
            <a:normAutofit fontScale="90000"/>
          </a:bodyPr>
          <a:lstStyle/>
          <a:p>
            <a:r>
              <a:rPr lang="nl-BE" dirty="0"/>
              <a:t>De Planeten inoefenen!</a:t>
            </a:r>
            <a:br>
              <a:rPr lang="nl-BE" dirty="0"/>
            </a:br>
            <a:endParaRPr lang="nl-BE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9FF06E3-0603-429B-9305-CD620403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743200"/>
            <a:ext cx="5120113" cy="3294061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900" dirty="0"/>
              <a:t>de </a:t>
            </a:r>
            <a:r>
              <a:rPr lang="en-US" sz="2900" dirty="0" err="1"/>
              <a:t>Zon</a:t>
            </a:r>
            <a:endParaRPr lang="en-US" sz="2900" dirty="0"/>
          </a:p>
          <a:p>
            <a:pPr marL="514350" indent="-514350">
              <a:buFont typeface="+mj-lt"/>
              <a:buAutoNum type="alphaLcPeriod"/>
            </a:pPr>
            <a:r>
              <a:rPr lang="en-US" sz="2900" dirty="0"/>
              <a:t>De </a:t>
            </a:r>
            <a:r>
              <a:rPr lang="en-US" sz="2900" dirty="0" err="1"/>
              <a:t>Maan</a:t>
            </a:r>
            <a:endParaRPr lang="en-US" sz="2900" dirty="0"/>
          </a:p>
          <a:p>
            <a:pPr marL="514350" indent="-514350">
              <a:buFont typeface="+mj-lt"/>
              <a:buAutoNum type="alphaLcPeriod"/>
            </a:pPr>
            <a:r>
              <a:rPr lang="en-US" sz="2900" dirty="0"/>
              <a:t>Mercurius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900" dirty="0"/>
              <a:t>Venus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900" dirty="0"/>
              <a:t>Mars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900" dirty="0"/>
              <a:t>Jupiter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900" dirty="0"/>
              <a:t>Saturnus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900" dirty="0"/>
              <a:t>Uranus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900" dirty="0" err="1"/>
              <a:t>Neptunus</a:t>
            </a:r>
            <a:endParaRPr lang="en-US" sz="2900" dirty="0"/>
          </a:p>
          <a:p>
            <a:pPr marL="514350" indent="-514350">
              <a:buFont typeface="+mj-lt"/>
              <a:buAutoNum type="alphaLcPeriod"/>
            </a:pPr>
            <a:r>
              <a:rPr lang="en-US" sz="2900" dirty="0"/>
              <a:t>Pluto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900" dirty="0" err="1"/>
              <a:t>Cheiron</a:t>
            </a:r>
            <a:endParaRPr lang="en-US" sz="2900" dirty="0"/>
          </a:p>
          <a:p>
            <a:pPr marL="342900" indent="-342900">
              <a:buAutoNum type="alphaLcPeriod"/>
            </a:pPr>
            <a:endParaRPr lang="en-US" sz="1800" dirty="0"/>
          </a:p>
          <a:p>
            <a:pPr marL="342900" indent="-342900">
              <a:buAutoNum type="alphaLcPeriod"/>
            </a:pPr>
            <a:endParaRPr lang="en-US" sz="1800" dirty="0"/>
          </a:p>
        </p:txBody>
      </p:sp>
      <p:pic>
        <p:nvPicPr>
          <p:cNvPr id="8" name="Tijdelijke aanduiding voor inhoud 4" descr="Afbeelding met tekst, visitekaartje&#10;&#10;Beschrijving is gegenereerd met hoge betrouwbaarheid">
            <a:extLst>
              <a:ext uri="{FF2B5EF4-FFF2-40B4-BE49-F238E27FC236}">
                <a16:creationId xmlns:a16="http://schemas.microsoft.com/office/drawing/2014/main" id="{DF52FEE2-EA1F-44DB-B9E1-A822857078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52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6157FA37-A6E6-4D90-94F7-F7C04BE109A6}"/>
              </a:ext>
            </a:extLst>
          </p:cNvPr>
          <p:cNvSpPr txBox="1">
            <a:spLocks/>
          </p:cNvSpPr>
          <p:nvPr/>
        </p:nvSpPr>
        <p:spPr>
          <a:xfrm>
            <a:off x="655320" y="1430340"/>
            <a:ext cx="5120114" cy="109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/>
              <a:t>Oplossingen</a:t>
            </a:r>
            <a:r>
              <a:rPr lang="en-US" sz="3600" dirty="0"/>
              <a:t>: </a:t>
            </a:r>
            <a:r>
              <a:rPr lang="en-US" sz="3600" dirty="0" err="1"/>
              <a:t>oefening</a:t>
            </a:r>
            <a:r>
              <a:rPr lang="en-US" sz="3600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55131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9B6AA-D784-4737-A101-1321A83E2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30839"/>
            <a:ext cx="5120114" cy="1772281"/>
          </a:xfrm>
        </p:spPr>
        <p:txBody>
          <a:bodyPr>
            <a:normAutofit fontScale="90000"/>
          </a:bodyPr>
          <a:lstStyle/>
          <a:p>
            <a:r>
              <a:rPr lang="nl-BE" dirty="0"/>
              <a:t>De Planeten inoefenen!</a:t>
            </a:r>
            <a:br>
              <a:rPr lang="nl-BE" dirty="0"/>
            </a:br>
            <a:endParaRPr lang="nl-BE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9FF06E3-0603-429B-9305-CD620403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743200"/>
            <a:ext cx="5440679" cy="3294061"/>
          </a:xfrm>
        </p:spPr>
        <p:txBody>
          <a:bodyPr numCol="2">
            <a:normAutofit/>
          </a:bodyPr>
          <a:lstStyle/>
          <a:p>
            <a:pPr marL="514350" indent="-514350">
              <a:buAutoNum type="alphaLcPeriod"/>
            </a:pPr>
            <a:r>
              <a:rPr lang="en-US" sz="2900" dirty="0"/>
              <a:t>4. </a:t>
            </a:r>
            <a:r>
              <a:rPr lang="en-US" sz="2900" dirty="0" err="1"/>
              <a:t>Zon</a:t>
            </a:r>
            <a:r>
              <a:rPr lang="en-US" sz="2900" dirty="0"/>
              <a:t> </a:t>
            </a:r>
          </a:p>
          <a:p>
            <a:pPr marL="514350" indent="-514350">
              <a:buAutoNum type="alphaLcPeriod"/>
            </a:pPr>
            <a:r>
              <a:rPr lang="en-US" sz="2900" dirty="0"/>
              <a:t>1. </a:t>
            </a:r>
            <a:r>
              <a:rPr lang="en-US" sz="2900" dirty="0" err="1"/>
              <a:t>Maan</a:t>
            </a:r>
            <a:endParaRPr lang="en-US" sz="2900" dirty="0"/>
          </a:p>
          <a:p>
            <a:pPr marL="514350" indent="-514350">
              <a:buAutoNum type="alphaLcPeriod" startAt="3"/>
            </a:pPr>
            <a:r>
              <a:rPr lang="en-US" sz="2900" dirty="0"/>
              <a:t>8. Mercurius</a:t>
            </a:r>
          </a:p>
          <a:p>
            <a:pPr marL="514350" indent="-514350">
              <a:buAutoNum type="alphaLcPeriod" startAt="3"/>
            </a:pPr>
            <a:r>
              <a:rPr lang="en-US" sz="2900" dirty="0"/>
              <a:t>2. Venus</a:t>
            </a:r>
          </a:p>
          <a:p>
            <a:pPr marL="514350" indent="-514350">
              <a:buFont typeface="Arial" panose="020B0604020202020204" pitchFamily="34" charset="0"/>
              <a:buAutoNum type="alphaLcPeriod" startAt="3"/>
            </a:pPr>
            <a:r>
              <a:rPr lang="en-US" sz="2900" dirty="0"/>
              <a:t>10. Mars</a:t>
            </a:r>
          </a:p>
          <a:p>
            <a:pPr marL="514350" indent="-514350">
              <a:buFont typeface="Arial" panose="020B0604020202020204" pitchFamily="34" charset="0"/>
              <a:buAutoNum type="alphaLcPeriod" startAt="3"/>
            </a:pPr>
            <a:r>
              <a:rPr lang="en-US" sz="2900" dirty="0"/>
              <a:t>6. Jupiter</a:t>
            </a:r>
          </a:p>
          <a:p>
            <a:pPr marL="514350" indent="-514350">
              <a:buFont typeface="Arial" panose="020B0604020202020204" pitchFamily="34" charset="0"/>
              <a:buAutoNum type="alphaLcPeriod" startAt="3"/>
            </a:pPr>
            <a:r>
              <a:rPr lang="en-US" sz="2900" dirty="0"/>
              <a:t>9. Saturnus</a:t>
            </a:r>
          </a:p>
          <a:p>
            <a:pPr marL="514350" indent="-514350">
              <a:buFont typeface="Arial" panose="020B0604020202020204" pitchFamily="34" charset="0"/>
              <a:buAutoNum type="alphaLcPeriod" startAt="3"/>
            </a:pPr>
            <a:r>
              <a:rPr lang="en-US" sz="2900" dirty="0"/>
              <a:t>7. Uranus</a:t>
            </a:r>
          </a:p>
          <a:p>
            <a:pPr marL="514350" indent="-514350">
              <a:buFont typeface="Arial" panose="020B0604020202020204" pitchFamily="34" charset="0"/>
              <a:buAutoNum type="alphaLcPeriod" startAt="3"/>
            </a:pPr>
            <a:r>
              <a:rPr lang="en-US" sz="2900" dirty="0"/>
              <a:t>5. </a:t>
            </a:r>
            <a:r>
              <a:rPr lang="en-US" sz="2900" dirty="0" err="1"/>
              <a:t>Neptunus</a:t>
            </a:r>
            <a:endParaRPr lang="en-US" sz="2900" dirty="0"/>
          </a:p>
          <a:p>
            <a:pPr marL="514350" indent="-514350">
              <a:buFont typeface="Arial" panose="020B0604020202020204" pitchFamily="34" charset="0"/>
              <a:buAutoNum type="alphaLcPeriod" startAt="3"/>
            </a:pPr>
            <a:r>
              <a:rPr lang="en-US" sz="2900" dirty="0"/>
              <a:t>3. Pluto</a:t>
            </a:r>
          </a:p>
          <a:p>
            <a:pPr marL="514350" indent="-514350">
              <a:buFont typeface="Arial" panose="020B0604020202020204" pitchFamily="34" charset="0"/>
              <a:buAutoNum type="alphaLcPeriod" startAt="3"/>
            </a:pPr>
            <a:r>
              <a:rPr lang="en-US" sz="2900" dirty="0"/>
              <a:t>11. </a:t>
            </a:r>
            <a:r>
              <a:rPr lang="en-US" sz="2900" dirty="0" err="1"/>
              <a:t>Cheiron</a:t>
            </a:r>
            <a:endParaRPr lang="en-US" sz="2900" dirty="0"/>
          </a:p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endParaRPr lang="en-US" sz="1800" dirty="0"/>
          </a:p>
        </p:txBody>
      </p:sp>
      <p:pic>
        <p:nvPicPr>
          <p:cNvPr id="8" name="Tijdelijke aanduiding voor inhoud 4" descr="Afbeelding met tekst, visitekaartje&#10;&#10;Beschrijving is gegenereerd met hoge betrouwbaarheid">
            <a:extLst>
              <a:ext uri="{FF2B5EF4-FFF2-40B4-BE49-F238E27FC236}">
                <a16:creationId xmlns:a16="http://schemas.microsoft.com/office/drawing/2014/main" id="{DF52FEE2-EA1F-44DB-B9E1-A822857078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52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6157FA37-A6E6-4D90-94F7-F7C04BE109A6}"/>
              </a:ext>
            </a:extLst>
          </p:cNvPr>
          <p:cNvSpPr txBox="1">
            <a:spLocks/>
          </p:cNvSpPr>
          <p:nvPr/>
        </p:nvSpPr>
        <p:spPr>
          <a:xfrm>
            <a:off x="655320" y="1430340"/>
            <a:ext cx="5120114" cy="109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/>
              <a:t>Oplossingen</a:t>
            </a:r>
            <a:r>
              <a:rPr lang="en-US" sz="3600" dirty="0"/>
              <a:t>: </a:t>
            </a:r>
            <a:r>
              <a:rPr lang="en-US" sz="3600" dirty="0" err="1"/>
              <a:t>oefening</a:t>
            </a:r>
            <a:r>
              <a:rPr lang="en-US" sz="3600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4510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9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5909</TotalTime>
  <Words>71</Words>
  <Application>Microsoft Office PowerPoint</Application>
  <PresentationFormat>Breedbeeld</PresentationFormat>
  <Paragraphs>29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De Planeten: inoefenen!</vt:lpstr>
      <vt:lpstr>De Planeten inoefenen! </vt:lpstr>
      <vt:lpstr>De Planeten inoefenen!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Kennismaken met de astrologie</dc:title>
  <dc:creator>Nele Costers</dc:creator>
  <cp:lastModifiedBy>Nele Costers</cp:lastModifiedBy>
  <cp:revision>46</cp:revision>
  <dcterms:created xsi:type="dcterms:W3CDTF">2019-11-11T15:05:03Z</dcterms:created>
  <dcterms:modified xsi:type="dcterms:W3CDTF">2022-09-02T15:56:14Z</dcterms:modified>
</cp:coreProperties>
</file>